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76" r:id="rId4"/>
    <p:sldId id="279" r:id="rId5"/>
    <p:sldId id="257" r:id="rId6"/>
    <p:sldId id="271" r:id="rId7"/>
    <p:sldId id="272" r:id="rId8"/>
    <p:sldId id="286" r:id="rId9"/>
    <p:sldId id="281" r:id="rId10"/>
    <p:sldId id="282" r:id="rId11"/>
    <p:sldId id="283" r:id="rId12"/>
    <p:sldId id="284" r:id="rId13"/>
    <p:sldId id="285" r:id="rId14"/>
    <p:sldId id="274" r:id="rId15"/>
    <p:sldId id="277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5114" autoAdjust="0"/>
  </p:normalViewPr>
  <p:slideViewPr>
    <p:cSldViewPr snapToGrid="0">
      <p:cViewPr varScale="1">
        <p:scale>
          <a:sx n="55" d="100"/>
          <a:sy n="55" d="100"/>
        </p:scale>
        <p:origin x="-84" y="-3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53AE-4712-4745-B2B9-4D0BC2F687FF}" type="datetimeFigureOut">
              <a:rPr lang="en-US" smtClean="0"/>
              <a:pPr/>
              <a:t>02-May-18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0052E-3379-46EC-852A-EBA37D22E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61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93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93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C8E853-0556-4EC4-9CCF-58350BC0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8220" y="685800"/>
            <a:ext cx="8676222" cy="3200400"/>
          </a:xfrm>
        </p:spPr>
        <p:txBody>
          <a:bodyPr>
            <a:normAutofit/>
          </a:bodyPr>
          <a:lstStyle/>
          <a:p>
            <a:r>
              <a:rPr lang="en-GB" sz="7200" dirty="0"/>
              <a:t>Group 11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A9780E-90AE-4002-B2BD-134690C0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078" y="4453467"/>
            <a:ext cx="8676222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 err="1"/>
              <a:t>razvan</a:t>
            </a:r>
            <a:r>
              <a:rPr lang="en-GB" sz="2800" dirty="0"/>
              <a:t> </a:t>
            </a:r>
            <a:r>
              <a:rPr lang="en-GB" sz="2800" dirty="0" err="1"/>
              <a:t>muresan</a:t>
            </a:r>
            <a:endParaRPr lang="en-GB" sz="2800" dirty="0"/>
          </a:p>
          <a:p>
            <a:pPr algn="l"/>
            <a:r>
              <a:rPr lang="en-GB" sz="2800" dirty="0"/>
              <a:t>joseph </a:t>
            </a:r>
            <a:r>
              <a:rPr lang="en-GB" sz="2800" dirty="0" err="1"/>
              <a:t>shuttlewood</a:t>
            </a:r>
            <a:endParaRPr lang="en-GB" sz="2800" dirty="0"/>
          </a:p>
          <a:p>
            <a:pPr algn="l"/>
            <a:r>
              <a:rPr lang="en-GB" sz="2800" dirty="0" err="1"/>
              <a:t>tyler</a:t>
            </a:r>
            <a:r>
              <a:rPr lang="en-GB" sz="2800" dirty="0"/>
              <a:t> </a:t>
            </a:r>
            <a:r>
              <a:rPr lang="en-GB" sz="2800" dirty="0" err="1"/>
              <a:t>martignetti</a:t>
            </a:r>
            <a:r>
              <a:rPr lang="en-GB" sz="2800" dirty="0"/>
              <a:t> </a:t>
            </a:r>
          </a:p>
          <a:p>
            <a:pPr algn="l"/>
            <a:r>
              <a:rPr lang="en-GB" sz="2800" dirty="0"/>
              <a:t>john </a:t>
            </a:r>
            <a:r>
              <a:rPr lang="en-GB" sz="2800" dirty="0" err="1"/>
              <a:t>rance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 descr="LoadHorizon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4" y="238125"/>
            <a:ext cx="7038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ln w="19050">
                  <a:solidFill>
                    <a:srgbClr val="7030A0"/>
                  </a:solidFill>
                </a:ln>
              </a:rPr>
              <a:t>Level 4/5 Group 11</a:t>
            </a:r>
            <a:endParaRPr lang="en-GB" sz="5400" b="1" dirty="0">
              <a:ln w="19050">
                <a:solidFill>
                  <a:srgbClr val="7030A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2900" y="1371599"/>
            <a:ext cx="49149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Razvan Muresan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Tyler Martignetti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Joseph Shuttlewood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John Rance</a:t>
            </a:r>
            <a:endParaRPr lang="en-GB" sz="2800" b="1" dirty="0">
              <a:ln w="9525"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663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:\Users\Games\Desktop\g11_presentation#\SHAREX SCREENSHOTS\Screenshots\2018-05\Casual_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383" y="1193800"/>
            <a:ext cx="3086100" cy="5486400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SHAREX SCREENSHOTS\Screenshots\2018-05\Hard_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4413" y="1193802"/>
            <a:ext cx="3080385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Games\Desktop\g11_presentation#\SHAREX SCREENSHOTS\Screenshots\2018-05\Casual_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370" y="1193270"/>
            <a:ext cx="3086100" cy="5486400"/>
          </a:xfrm>
          <a:prstGeom prst="rect">
            <a:avLst/>
          </a:prstGeom>
          <a:noFill/>
        </p:spPr>
      </p:pic>
      <p:pic>
        <p:nvPicPr>
          <p:cNvPr id="2051" name="Picture 3" descr="C:\Users\Games\Desktop\g11_presentation#\SHAREX SCREENSHOTS\Screenshots\2018-05\Hard_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7587" y="1193269"/>
            <a:ext cx="30861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Games\Desktop\g11_presentation#\SHAREX SCREENSHOTS\Screenshots\2018-05\Casual_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4008" y="1193430"/>
            <a:ext cx="3086100" cy="5486400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SHAREX SCREENSHOTS\Screenshots\2018-05\Hard_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7591" y="1193800"/>
            <a:ext cx="30861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:\Users\Games\Desktop\g11_presentation#\SHAREX SCREENSHOTS\Screenshots\2018-05\Casual_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7782" y="1193800"/>
            <a:ext cx="3086100" cy="5486400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SHAREX SCREENSHOTS\Screenshots\2018-05\Hard_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6581" y="1194329"/>
            <a:ext cx="30861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7613" y="11853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Design lessons</a:t>
            </a:r>
            <a:endParaRPr kumimoji="0" lang="en-GB" sz="48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3680" y="2556932"/>
            <a:ext cx="9905998" cy="3124201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Difficulty – The game does not need to be challenging to be fun</a:t>
            </a:r>
          </a:p>
          <a:p>
            <a:r>
              <a:rPr lang="en-GB" sz="3600" dirty="0" smtClean="0"/>
              <a:t>Pin pointing the unwanted emotions people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118533"/>
            <a:ext cx="9905998" cy="190500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Key programming lessons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248" y="2479220"/>
            <a:ext cx="9905998" cy="3124201"/>
          </a:xfrm>
        </p:spPr>
        <p:txBody>
          <a:bodyPr>
            <a:noAutofit/>
          </a:bodyPr>
          <a:lstStyle/>
          <a:p>
            <a:r>
              <a:rPr lang="en-GB" sz="2800" dirty="0" smtClean="0"/>
              <a:t>Persistence – Saving settings and progress between play sessions</a:t>
            </a:r>
          </a:p>
          <a:p>
            <a:r>
              <a:rPr lang="en-GB" sz="2800" dirty="0" smtClean="0"/>
              <a:t>Source control – Figured out how to collaborate on the project more effectively and cleanly without interfering with other people’s work </a:t>
            </a:r>
          </a:p>
          <a:p>
            <a:r>
              <a:rPr lang="en-GB" sz="2800" dirty="0" smtClean="0"/>
              <a:t>Particle effects engine – Learned how to create partciles that communicate feedback to the player effectively</a:t>
            </a:r>
            <a:endParaRPr lang="en-GB" sz="2800" dirty="0" smtClean="0"/>
          </a:p>
          <a:p>
            <a:r>
              <a:rPr lang="en-GB" sz="2800" dirty="0" smtClean="0"/>
              <a:t>Material engine – Learned the fundamentals of the material editor and using emissive textures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Effective and constant communication is good </a:t>
            </a:r>
          </a:p>
          <a:p>
            <a:r>
              <a:rPr lang="en-GB" sz="3600" dirty="0" smtClean="0"/>
              <a:t>Meetings in person can help with resolving any differences </a:t>
            </a:r>
          </a:p>
          <a:p>
            <a:endParaRPr lang="en-GB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17613" y="11853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management lessons</a:t>
            </a:r>
            <a:endParaRPr kumimoji="0" lang="en-GB" sz="48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EF1B1-3FC1-48BB-B619-06CCD85F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39088"/>
            <a:ext cx="12191999" cy="1905000"/>
          </a:xfrm>
        </p:spPr>
        <p:txBody>
          <a:bodyPr>
            <a:noAutofit/>
          </a:bodyPr>
          <a:lstStyle/>
          <a:p>
            <a:pPr algn="ctr"/>
            <a:r>
              <a:rPr lang="en-GB" sz="13800" dirty="0"/>
              <a:t>Questions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77A255-A5CC-41D8-8FC8-6B93562759B5}"/>
              </a:ext>
            </a:extLst>
          </p:cNvPr>
          <p:cNvSpPr txBox="1"/>
          <p:nvPr/>
        </p:nvSpPr>
        <p:spPr>
          <a:xfrm>
            <a:off x="1" y="58928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2287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D4FA9-6451-4149-8155-69451F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38" y="2319409"/>
            <a:ext cx="9905998" cy="1905000"/>
          </a:xfrm>
        </p:spPr>
        <p:txBody>
          <a:bodyPr>
            <a:noAutofit/>
          </a:bodyPr>
          <a:lstStyle/>
          <a:p>
            <a:r>
              <a:rPr lang="en-GB" sz="17900" dirty="0"/>
              <a:t>DEMO</a:t>
            </a:r>
            <a:endParaRPr lang="en-US" sz="17900" dirty="0"/>
          </a:p>
        </p:txBody>
      </p:sp>
    </p:spTree>
    <p:extLst>
      <p:ext uri="{BB962C8B-B14F-4D97-AF65-F5344CB8AC3E}">
        <p14:creationId xmlns="" xmlns:p14="http://schemas.microsoft.com/office/powerpoint/2010/main" val="33161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Key features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42749" y="2355395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b="1" dirty="0" smtClean="0"/>
              <a:t>2</a:t>
            </a:r>
            <a:r>
              <a:rPr lang="en-GB" sz="3300" dirty="0" smtClean="0"/>
              <a:t> PLAYER GAME </a:t>
            </a:r>
            <a:endParaRPr lang="en-GB" sz="3300" b="1" dirty="0" smtClean="0"/>
          </a:p>
          <a:p>
            <a:r>
              <a:rPr lang="en-GB" sz="3300" b="1" dirty="0" smtClean="0"/>
              <a:t>24 </a:t>
            </a:r>
            <a:r>
              <a:rPr lang="en-GB" sz="3300" dirty="0" smtClean="0"/>
              <a:t>PLAYABLE LEVELS</a:t>
            </a:r>
            <a:endParaRPr lang="en-GB" sz="3300" dirty="0" smtClean="0"/>
          </a:p>
          <a:p>
            <a:r>
              <a:rPr lang="en-GB" sz="3300" dirty="0" smtClean="0"/>
              <a:t>Multiple difficulty settings</a:t>
            </a:r>
          </a:p>
          <a:p>
            <a:r>
              <a:rPr lang="en-GB" sz="3300" dirty="0" smtClean="0"/>
              <a:t>Beautifully designed and balanced levels</a:t>
            </a:r>
          </a:p>
          <a:p>
            <a:endParaRPr lang="en-GB" sz="3300" dirty="0" smtClean="0"/>
          </a:p>
        </p:txBody>
      </p:sp>
    </p:spTree>
    <p:extLst>
      <p:ext uri="{BB962C8B-B14F-4D97-AF65-F5344CB8AC3E}">
        <p14:creationId xmlns="" xmlns:p14="http://schemas.microsoft.com/office/powerpoint/2010/main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players enjoy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26420" y="2379888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Iterations made on the levels to promote people fun</a:t>
            </a:r>
          </a:p>
          <a:p>
            <a:r>
              <a:rPr lang="en-GB" sz="3300" dirty="0" smtClean="0"/>
              <a:t>Level erosion for adversarial gameplay</a:t>
            </a:r>
          </a:p>
          <a:p>
            <a:r>
              <a:rPr lang="en-GB" sz="3300" dirty="0" smtClean="0"/>
              <a:t>Competition</a:t>
            </a:r>
          </a:p>
          <a:p>
            <a:endParaRPr lang="en-GB" sz="3300" dirty="0" smtClean="0"/>
          </a:p>
        </p:txBody>
      </p:sp>
    </p:spTree>
    <p:extLst>
      <p:ext uri="{BB962C8B-B14F-4D97-AF65-F5344CB8AC3E}">
        <p14:creationId xmlns="" xmlns:p14="http://schemas.microsoft.com/office/powerpoint/2010/main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ighway_by_axiomdesign-d9em9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47254-0426-4118-9788-DABEF597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6" y="0"/>
            <a:ext cx="9905998" cy="1905000"/>
          </a:xfrm>
        </p:spPr>
        <p:txBody>
          <a:bodyPr>
            <a:normAutofit/>
          </a:bodyPr>
          <a:lstStyle/>
          <a:p>
            <a:r>
              <a:rPr lang="en-GB" sz="4400" b="1" dirty="0" smtClean="0"/>
              <a:t>Our Game &amp; iterations</a:t>
            </a:r>
            <a:endParaRPr lang="en-US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0E18753-AEFF-4828-AC9C-E201E4E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085" y="1549796"/>
            <a:ext cx="2215975" cy="39344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C:\Users\Games\Desktop\g11_presentation#\builds\Untitle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13" y="1600199"/>
            <a:ext cx="2234530" cy="3924309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builds\Untitle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525" y="1591425"/>
            <a:ext cx="2233200" cy="3942599"/>
          </a:xfrm>
          <a:prstGeom prst="rect">
            <a:avLst/>
          </a:prstGeom>
          <a:noFill/>
        </p:spPr>
      </p:pic>
      <p:pic>
        <p:nvPicPr>
          <p:cNvPr id="1029" name="Picture 5" descr="C:\Users\Games\Desktop\g11_presentation#\builds\Untitle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1490" y="1566073"/>
            <a:ext cx="2203813" cy="394366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496358" y="5996517"/>
            <a:ext cx="93239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9749" y="5989908"/>
            <a:ext cx="363457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578" y="6012262"/>
            <a:ext cx="5945847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577" y="5993213"/>
            <a:ext cx="839377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2821" y="1561120"/>
            <a:ext cx="2197253" cy="390623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493052" y="5993213"/>
            <a:ext cx="1066072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4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1434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591424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March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848849" y="6276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11935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Finding the best solution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7876" y="2334915"/>
            <a:ext cx="2197253" cy="3906230"/>
          </a:xfrm>
          <a:prstGeom prst="rect">
            <a:avLst/>
          </a:prstGeom>
          <a:noFill/>
        </p:spPr>
      </p:pic>
      <p:pic>
        <p:nvPicPr>
          <p:cNvPr id="4" name="Picture 5" descr="C:\Users\Games\Desktop\g11_presentation#\builds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38049" y="2290302"/>
            <a:ext cx="2209006" cy="3952959"/>
          </a:xfrm>
          <a:prstGeom prst="rect">
            <a:avLst/>
          </a:prstGeom>
          <a:noFill/>
        </p:spPr>
      </p:pic>
      <p:pic>
        <p:nvPicPr>
          <p:cNvPr id="2050" name="Picture 2" descr="C:\Users\Games\Desktop\g11_presentation#\SHAREX SCREENSHOTS\Screenshots\2018-05\Casual_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32376" y="2373993"/>
            <a:ext cx="2224086" cy="3953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975"/>
            <a:ext cx="12192000" cy="1905000"/>
          </a:xfrm>
        </p:spPr>
        <p:txBody>
          <a:bodyPr>
            <a:noAutofit/>
          </a:bodyPr>
          <a:lstStyle/>
          <a:p>
            <a:pPr algn="ctr"/>
            <a:r>
              <a:rPr lang="en-GB" sz="5200" b="1" dirty="0" smtClean="0"/>
              <a:t>Critical </a:t>
            </a:r>
            <a:r>
              <a:rPr lang="en-GB" sz="5200" b="1" dirty="0" smtClean="0"/>
              <a:t>changes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52" y="2506436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Most moving targets were removed</a:t>
            </a:r>
          </a:p>
          <a:p>
            <a:r>
              <a:rPr lang="en-GB" sz="3200" dirty="0" smtClean="0"/>
              <a:t>A lot of the very punishing red blocks were turned into green blocks</a:t>
            </a:r>
          </a:p>
          <a:p>
            <a:r>
              <a:rPr lang="en-GB" sz="3200" dirty="0" smtClean="0"/>
              <a:t>Most triangle blocks were removed</a:t>
            </a:r>
            <a:endParaRPr lang="en-GB" sz="3200" dirty="0" smtClean="0"/>
          </a:p>
          <a:p>
            <a:endParaRPr lang="en-GB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Major changes from feedback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Hardware button functionality was implemented</a:t>
            </a:r>
            <a:endParaRPr lang="en-GB" sz="3200" dirty="0" smtClean="0"/>
          </a:p>
          <a:p>
            <a:r>
              <a:rPr lang="en-GB" sz="3200" dirty="0" smtClean="0"/>
              <a:t>Game window and UI elements scaled to display properly</a:t>
            </a:r>
            <a:endParaRPr lang="en-GB" sz="3200" dirty="0" smtClean="0"/>
          </a:p>
          <a:p>
            <a:r>
              <a:rPr lang="en-GB" sz="3200" dirty="0" smtClean="0"/>
              <a:t>3 Tutorial levels added to introduce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5" y="205468"/>
            <a:ext cx="10572750" cy="1905000"/>
          </a:xfrm>
        </p:spPr>
        <p:txBody>
          <a:bodyPr>
            <a:noAutofit/>
          </a:bodyPr>
          <a:lstStyle/>
          <a:p>
            <a:pPr algn="ctr"/>
            <a:r>
              <a:rPr lang="en-GB" sz="5200" b="1" dirty="0" smtClean="0"/>
              <a:t>Removing the challenge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Changed the levels drastically to help with triggering the emotions we were aiming for</a:t>
            </a:r>
            <a:endParaRPr lang="en-GB" sz="3200" dirty="0" smtClean="0"/>
          </a:p>
          <a:p>
            <a:r>
              <a:rPr lang="en-GB" sz="3200" dirty="0" smtClean="0"/>
              <a:t>Added our previous levels to a toggle-able ‘Hard Mode’</a:t>
            </a:r>
          </a:p>
          <a:p>
            <a:r>
              <a:rPr lang="en-GB" sz="3200" dirty="0" smtClean="0"/>
              <a:t>Harder l</a:t>
            </a:r>
            <a:r>
              <a:rPr lang="en-GB" sz="3200" dirty="0" smtClean="0"/>
              <a:t>evels </a:t>
            </a:r>
            <a:r>
              <a:rPr lang="en-GB" sz="3200" dirty="0" smtClean="0"/>
              <a:t>consist of </a:t>
            </a:r>
            <a:r>
              <a:rPr lang="en-GB" sz="3200" dirty="0" smtClean="0"/>
              <a:t>more moving </a:t>
            </a:r>
            <a:r>
              <a:rPr lang="en-GB" sz="3200" dirty="0" smtClean="0"/>
              <a:t>parts, </a:t>
            </a:r>
            <a:r>
              <a:rPr lang="en-GB" sz="3200" dirty="0" smtClean="0"/>
              <a:t>fewer targets, more red blocks</a:t>
            </a:r>
            <a:endParaRPr lang="en-GB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438</TotalTime>
  <Words>293</Words>
  <Application>Microsoft Office PowerPoint</Application>
  <PresentationFormat>Custom</PresentationFormat>
  <Paragraphs>59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Mesh</vt:lpstr>
      <vt:lpstr>Group 11</vt:lpstr>
      <vt:lpstr>DEMO</vt:lpstr>
      <vt:lpstr>Slide 3</vt:lpstr>
      <vt:lpstr>Slide 4</vt:lpstr>
      <vt:lpstr>Our Game &amp; iterations</vt:lpstr>
      <vt:lpstr>Slide 6</vt:lpstr>
      <vt:lpstr>Critical changes </vt:lpstr>
      <vt:lpstr>Major changes from feedback</vt:lpstr>
      <vt:lpstr>Removing the challenge </vt:lpstr>
      <vt:lpstr>Slide 10</vt:lpstr>
      <vt:lpstr>Slide 11</vt:lpstr>
      <vt:lpstr>Slide 12</vt:lpstr>
      <vt:lpstr>Slide 13</vt:lpstr>
      <vt:lpstr>Slide 14</vt:lpstr>
      <vt:lpstr>Key programming lessons</vt:lpstr>
      <vt:lpstr>Slide 16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Matthew Cavignac (s179191)</dc:creator>
  <cp:lastModifiedBy>Games</cp:lastModifiedBy>
  <cp:revision>60</cp:revision>
  <dcterms:created xsi:type="dcterms:W3CDTF">2018-03-07T11:14:35Z</dcterms:created>
  <dcterms:modified xsi:type="dcterms:W3CDTF">2018-05-02T10:57:47Z</dcterms:modified>
</cp:coreProperties>
</file>